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383625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F6FC"/>
    <a:srgbClr val="8AEF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7" d="100"/>
          <a:sy n="17" d="100"/>
        </p:scale>
        <p:origin x="2731" y="3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3642-625A-4872-AEEE-843319C77486}" type="datetimeFigureOut">
              <a:rPr lang="en-MY" smtClean="0"/>
              <a:t>3/8/2019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205D-AD15-41A8-B852-32C6B1117B7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9961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3642-625A-4872-AEEE-843319C77486}" type="datetimeFigureOut">
              <a:rPr lang="en-MY" smtClean="0"/>
              <a:t>3/8/2019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205D-AD15-41A8-B852-32C6B1117B7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0791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3642-625A-4872-AEEE-843319C77486}" type="datetimeFigureOut">
              <a:rPr lang="en-MY" smtClean="0"/>
              <a:t>3/8/2019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205D-AD15-41A8-B852-32C6B1117B7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66559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3642-625A-4872-AEEE-843319C77486}" type="datetimeFigureOut">
              <a:rPr lang="en-MY" smtClean="0"/>
              <a:t>3/8/2019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205D-AD15-41A8-B852-32C6B1117B7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33033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3642-625A-4872-AEEE-843319C77486}" type="datetimeFigureOut">
              <a:rPr lang="en-MY" smtClean="0"/>
              <a:t>3/8/2019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205D-AD15-41A8-B852-32C6B1117B7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56532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3642-625A-4872-AEEE-843319C77486}" type="datetimeFigureOut">
              <a:rPr lang="en-MY" smtClean="0"/>
              <a:t>3/8/2019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205D-AD15-41A8-B852-32C6B1117B7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04738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3642-625A-4872-AEEE-843319C77486}" type="datetimeFigureOut">
              <a:rPr lang="en-MY" smtClean="0"/>
              <a:t>3/8/2019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205D-AD15-41A8-B852-32C6B1117B7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26053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3642-625A-4872-AEEE-843319C77486}" type="datetimeFigureOut">
              <a:rPr lang="en-MY" smtClean="0"/>
              <a:t>3/8/2019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205D-AD15-41A8-B852-32C6B1117B7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86534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3642-625A-4872-AEEE-843319C77486}" type="datetimeFigureOut">
              <a:rPr lang="en-MY" smtClean="0"/>
              <a:t>3/8/2019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205D-AD15-41A8-B852-32C6B1117B7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37927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3642-625A-4872-AEEE-843319C77486}" type="datetimeFigureOut">
              <a:rPr lang="en-MY" smtClean="0"/>
              <a:t>3/8/2019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205D-AD15-41A8-B852-32C6B1117B7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43123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3642-625A-4872-AEEE-843319C77486}" type="datetimeFigureOut">
              <a:rPr lang="en-MY" smtClean="0"/>
              <a:t>3/8/2019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205D-AD15-41A8-B852-32C6B1117B7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40953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A3642-625A-4872-AEEE-843319C77486}" type="datetimeFigureOut">
              <a:rPr lang="en-MY" smtClean="0"/>
              <a:t>3/8/2019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7205D-AD15-41A8-B852-32C6B1117B7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87627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222DD2C-20AA-4CBE-BB8A-1E1E507611EB}"/>
              </a:ext>
            </a:extLst>
          </p:cNvPr>
          <p:cNvSpPr txBox="1"/>
          <p:nvPr/>
        </p:nvSpPr>
        <p:spPr>
          <a:xfrm>
            <a:off x="3582352" y="3108960"/>
            <a:ext cx="1421892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6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  <a:p>
            <a:pPr algn="ctr"/>
            <a:r>
              <a:rPr lang="en-MY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 NAME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5E2934-68CE-4CA3-8100-78786FB4A35B}"/>
              </a:ext>
            </a:extLst>
          </p:cNvPr>
          <p:cNvSpPr txBox="1"/>
          <p:nvPr/>
        </p:nvSpPr>
        <p:spPr>
          <a:xfrm>
            <a:off x="3582352" y="5410200"/>
            <a:ext cx="14218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LEADER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0592DD7-F935-409C-BD20-B9880342BCC6}"/>
              </a:ext>
            </a:extLst>
          </p:cNvPr>
          <p:cNvSpPr/>
          <p:nvPr/>
        </p:nvSpPr>
        <p:spPr>
          <a:xfrm>
            <a:off x="289561" y="7113509"/>
            <a:ext cx="10097452" cy="7223760"/>
          </a:xfrm>
          <a:prstGeom prst="rect">
            <a:avLst/>
          </a:prstGeom>
          <a:solidFill>
            <a:srgbClr val="BCF6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3200" b="1" dirty="0">
                <a:solidFill>
                  <a:schemeClr val="tx1"/>
                </a:solidFill>
              </a:rPr>
              <a:t>ABSTRACT/PROJECT DESCRIPTION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C7121F-CE17-45C6-A381-8134837FB560}"/>
              </a:ext>
            </a:extLst>
          </p:cNvPr>
          <p:cNvSpPr/>
          <p:nvPr/>
        </p:nvSpPr>
        <p:spPr>
          <a:xfrm>
            <a:off x="10996612" y="7223760"/>
            <a:ext cx="10097452" cy="7223760"/>
          </a:xfrm>
          <a:prstGeom prst="rect">
            <a:avLst/>
          </a:prstGeom>
          <a:solidFill>
            <a:srgbClr val="BCF6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3200" b="1" dirty="0">
                <a:solidFill>
                  <a:schemeClr val="tx1"/>
                </a:solidFill>
              </a:rPr>
              <a:t>OBJECTIVES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2AA5BBE-CC4F-42B8-ACD8-37D20579CB02}"/>
              </a:ext>
            </a:extLst>
          </p:cNvPr>
          <p:cNvSpPr/>
          <p:nvPr/>
        </p:nvSpPr>
        <p:spPr>
          <a:xfrm>
            <a:off x="291466" y="14623378"/>
            <a:ext cx="10097452" cy="7223760"/>
          </a:xfrm>
          <a:prstGeom prst="rect">
            <a:avLst/>
          </a:prstGeom>
          <a:solidFill>
            <a:srgbClr val="BCF6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3200" b="1" dirty="0">
                <a:solidFill>
                  <a:schemeClr val="tx1"/>
                </a:solidFill>
              </a:rPr>
              <a:t>METHODOLOGY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237E55C-2BA0-4458-9E88-C00B1B2CA51E}"/>
              </a:ext>
            </a:extLst>
          </p:cNvPr>
          <p:cNvSpPr/>
          <p:nvPr/>
        </p:nvSpPr>
        <p:spPr>
          <a:xfrm>
            <a:off x="10996612" y="14733629"/>
            <a:ext cx="10097452" cy="7223760"/>
          </a:xfrm>
          <a:prstGeom prst="rect">
            <a:avLst/>
          </a:prstGeom>
          <a:solidFill>
            <a:srgbClr val="BCF6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3200" b="1" dirty="0">
                <a:solidFill>
                  <a:schemeClr val="tx1"/>
                </a:solidFill>
              </a:rPr>
              <a:t>ORIGINALITY &amp;NOVELTY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58C280D-8849-4BB2-8049-1B3D30118876}"/>
              </a:ext>
            </a:extLst>
          </p:cNvPr>
          <p:cNvSpPr/>
          <p:nvPr/>
        </p:nvSpPr>
        <p:spPr>
          <a:xfrm>
            <a:off x="289561" y="22243498"/>
            <a:ext cx="10097452" cy="4717138"/>
          </a:xfrm>
          <a:prstGeom prst="rect">
            <a:avLst/>
          </a:prstGeom>
          <a:solidFill>
            <a:srgbClr val="BCF6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3200" b="1" dirty="0">
                <a:solidFill>
                  <a:schemeClr val="tx1"/>
                </a:solidFill>
              </a:rPr>
              <a:t>COMMERCIALIZATION / MARKETABILITY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FD7D4CF-1CCC-4F83-8AD3-C25B7DD63721}"/>
              </a:ext>
            </a:extLst>
          </p:cNvPr>
          <p:cNvSpPr/>
          <p:nvPr/>
        </p:nvSpPr>
        <p:spPr>
          <a:xfrm>
            <a:off x="10996612" y="22243498"/>
            <a:ext cx="10097452" cy="4717138"/>
          </a:xfrm>
          <a:prstGeom prst="rect">
            <a:avLst/>
          </a:prstGeom>
          <a:solidFill>
            <a:srgbClr val="BCF6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3200" b="1" dirty="0">
                <a:solidFill>
                  <a:schemeClr val="tx1"/>
                </a:solidFill>
              </a:rPr>
              <a:t>PICTURES/DIAGRAMS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582AA69-C7E7-42E7-A9FF-933BA8D412F3}"/>
              </a:ext>
            </a:extLst>
          </p:cNvPr>
          <p:cNvSpPr txBox="1"/>
          <p:nvPr/>
        </p:nvSpPr>
        <p:spPr>
          <a:xfrm>
            <a:off x="-822960" y="6210241"/>
            <a:ext cx="6126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3200" dirty="0">
                <a:solidFill>
                  <a:schemeClr val="bg1"/>
                </a:solidFill>
              </a:rPr>
              <a:t>TEAM MEMBER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F877764-1550-4EA7-8EC8-CDC71BBC4DD8}"/>
              </a:ext>
            </a:extLst>
          </p:cNvPr>
          <p:cNvSpPr txBox="1"/>
          <p:nvPr/>
        </p:nvSpPr>
        <p:spPr>
          <a:xfrm>
            <a:off x="4865846" y="6210241"/>
            <a:ext cx="6126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3200" dirty="0">
                <a:solidFill>
                  <a:schemeClr val="bg1"/>
                </a:solidFill>
              </a:rPr>
              <a:t>TEAM MEMBER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AAE43F-0ADB-4B4C-A334-D146C0CBFF6E}"/>
              </a:ext>
            </a:extLst>
          </p:cNvPr>
          <p:cNvSpPr txBox="1"/>
          <p:nvPr/>
        </p:nvSpPr>
        <p:spPr>
          <a:xfrm>
            <a:off x="10554652" y="6210241"/>
            <a:ext cx="6126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3200" dirty="0">
                <a:solidFill>
                  <a:schemeClr val="bg1"/>
                </a:solidFill>
              </a:rPr>
              <a:t>TEAM MEMBER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7E1B5EB-D0F4-4F20-B712-78F4ECAD5CF0}"/>
              </a:ext>
            </a:extLst>
          </p:cNvPr>
          <p:cNvSpPr txBox="1"/>
          <p:nvPr/>
        </p:nvSpPr>
        <p:spPr>
          <a:xfrm>
            <a:off x="16243458" y="6210241"/>
            <a:ext cx="6126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3200" dirty="0">
                <a:solidFill>
                  <a:schemeClr val="bg1"/>
                </a:solidFill>
              </a:rPr>
              <a:t>TEAM MEMBER </a:t>
            </a:r>
          </a:p>
        </p:txBody>
      </p:sp>
    </p:spTree>
    <p:extLst>
      <p:ext uri="{BB962C8B-B14F-4D97-AF65-F5344CB8AC3E}">
        <p14:creationId xmlns:p14="http://schemas.microsoft.com/office/powerpoint/2010/main" val="4188569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28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mohd fahmi bin che ab aziz</dc:creator>
  <cp:lastModifiedBy>mohd fahmi bin che ab aziz</cp:lastModifiedBy>
  <cp:revision>5</cp:revision>
  <dcterms:created xsi:type="dcterms:W3CDTF">2019-08-03T14:11:48Z</dcterms:created>
  <dcterms:modified xsi:type="dcterms:W3CDTF">2019-08-03T16:20:07Z</dcterms:modified>
</cp:coreProperties>
</file>